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  <p:sldMasterId id="2147483719" r:id="rId2"/>
  </p:sldMasterIdLst>
  <p:notesMasterIdLst>
    <p:notesMasterId r:id="rId10"/>
  </p:notesMasterIdLst>
  <p:handoutMasterIdLst>
    <p:handoutMasterId r:id="rId11"/>
  </p:handoutMasterIdLst>
  <p:sldIdLst>
    <p:sldId id="279" r:id="rId3"/>
    <p:sldId id="280" r:id="rId4"/>
    <p:sldId id="281" r:id="rId5"/>
    <p:sldId id="282" r:id="rId6"/>
    <p:sldId id="285" r:id="rId7"/>
    <p:sldId id="283" r:id="rId8"/>
    <p:sldId id="284" r:id="rId9"/>
  </p:sldIdLst>
  <p:sldSz cx="9144000" cy="6858000" type="screen4x3"/>
  <p:notesSz cx="6858000" cy="9144000"/>
  <p:custDataLst>
    <p:tags r:id="rId12"/>
  </p:custDataLst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D125F0D-6FA4-4A40-BD50-A9CC44E242CA}">
          <p14:sldIdLst>
            <p14:sldId id="279"/>
            <p14:sldId id="280"/>
            <p14:sldId id="281"/>
          </p14:sldIdLst>
        </p14:section>
        <p14:section name="Untitled Section" id="{E80406DA-3C24-5540-A4B3-ADAACA9C591B}">
          <p14:sldIdLst>
            <p14:sldId id="282"/>
            <p14:sldId id="285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937">
          <p15:clr>
            <a:srgbClr val="A4A3A4"/>
          </p15:clr>
        </p15:guide>
        <p15:guide id="2" orient="horz" pos="4068">
          <p15:clr>
            <a:srgbClr val="A4A3A4"/>
          </p15:clr>
        </p15:guide>
        <p15:guide id="3" orient="horz" pos="257">
          <p15:clr>
            <a:srgbClr val="A4A3A4"/>
          </p15:clr>
        </p15:guide>
        <p15:guide id="4" pos="159">
          <p15:clr>
            <a:srgbClr val="A4A3A4"/>
          </p15:clr>
        </p15:guide>
        <p15:guide id="5" pos="2836">
          <p15:clr>
            <a:srgbClr val="A4A3A4"/>
          </p15:clr>
        </p15:guide>
        <p15:guide id="6" pos="55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82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75" autoAdjust="0"/>
  </p:normalViewPr>
  <p:slideViewPr>
    <p:cSldViewPr snapToObjects="1">
      <p:cViewPr>
        <p:scale>
          <a:sx n="96" d="100"/>
          <a:sy n="96" d="100"/>
        </p:scale>
        <p:origin x="1206" y="360"/>
      </p:cViewPr>
      <p:guideLst>
        <p:guide orient="horz" pos="937"/>
        <p:guide orient="horz" pos="4068"/>
        <p:guide orient="horz" pos="257"/>
        <p:guide pos="159"/>
        <p:guide pos="2836"/>
        <p:guide pos="55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C28C6-0DC1-D741-B10D-4DCA130A6D38}" type="datetime1">
              <a:t>22.11.2013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F9270-5131-EF46-93BC-9E872711EFB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549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75112-C144-F74F-9FBC-16DE10CD0D29}" type="datetime1">
              <a:t>22.11.2013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22BF2-3E13-4EA5-A3B6-C65E1C787B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2504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52413" y="1558925"/>
            <a:ext cx="8637587" cy="4174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b="1" baseline="0">
                <a:latin typeface="+mj-lt"/>
              </a:defRPr>
            </a:lvl1pPr>
          </a:lstStyle>
          <a:p>
            <a:r>
              <a:rPr lang="nb-NO" dirty="0"/>
              <a:t>CLICK TO EDIT</a:t>
            </a:r>
            <a:br>
              <a:rPr lang="nb-NO" dirty="0"/>
            </a:br>
            <a:r>
              <a:rPr lang="nb-NO" dirty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128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2996952"/>
            <a:ext cx="8229600" cy="312921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574A46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marL="1371600" indent="0" algn="ctr">
              <a:buNone/>
              <a:defRPr/>
            </a:lvl4pPr>
            <a:lvl5pPr algn="ctr">
              <a:defRPr/>
            </a:lvl5pPr>
          </a:lstStyle>
          <a:p>
            <a:pPr lvl="0"/>
            <a:r>
              <a:rPr lang="nb-NO"/>
              <a:t>Brødtekst nivå én</a:t>
            </a:r>
          </a:p>
          <a:p>
            <a:pPr lvl="0"/>
            <a:endParaRPr lang="nb-NO"/>
          </a:p>
        </p:txBody>
      </p:sp>
      <p:sp>
        <p:nvSpPr>
          <p:cNvPr id="10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506290"/>
          </a:xfrm>
          <a:prstGeom prst="rect">
            <a:avLst/>
          </a:prstGeom>
        </p:spPr>
        <p:txBody>
          <a:bodyPr vert="horz" anchor="b"/>
          <a:lstStyle>
            <a:lvl1pPr algn="ctr">
              <a:defRPr sz="4400" b="1" spc="300">
                <a:solidFill>
                  <a:srgbClr val="574A46"/>
                </a:solidFill>
              </a:defRPr>
            </a:lvl1pPr>
          </a:lstStyle>
          <a:p>
            <a:pPr lvl="0"/>
            <a:r>
              <a:rPr lang="nb-NO" dirty="0"/>
              <a:t>TITTELTEKST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30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280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Section</a:t>
            </a: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2413" y="2708920"/>
            <a:ext cx="8566149" cy="3024336"/>
          </a:xfrm>
          <a:prstGeom prst="rect">
            <a:avLst/>
          </a:prstGeom>
        </p:spPr>
        <p:txBody>
          <a:bodyPr vert="horz"/>
          <a:lstStyle>
            <a:lvl1pPr>
              <a:defRPr sz="1800">
                <a:solidFill>
                  <a:schemeClr val="tx2"/>
                </a:solidFill>
              </a:defRPr>
            </a:lvl1pPr>
            <a:lvl2pPr marL="742950" indent="-285750">
              <a:buFont typeface="Arial"/>
              <a:buChar char="•"/>
              <a:defRPr sz="1800">
                <a:solidFill>
                  <a:schemeClr val="tx2"/>
                </a:solidFill>
              </a:defRPr>
            </a:lvl2pPr>
            <a:lvl3pPr marL="1143000" indent="-228600">
              <a:buFont typeface="Arial"/>
              <a:buChar char="•"/>
              <a:defRPr sz="1800">
                <a:solidFill>
                  <a:schemeClr val="tx2"/>
                </a:solidFill>
              </a:defRPr>
            </a:lvl3pPr>
            <a:lvl4pPr marL="1600200" indent="-228600">
              <a:buFont typeface="Arial"/>
              <a:buChar char="•"/>
              <a:defRPr sz="1800">
                <a:solidFill>
                  <a:schemeClr val="tx2"/>
                </a:solidFill>
              </a:defRPr>
            </a:lvl4pPr>
            <a:lvl5pPr marL="2057400" indent="-228600">
              <a:buFont typeface="Arial"/>
              <a:buChar char="•"/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  <p:sp>
        <p:nvSpPr>
          <p:cNvPr id="8" name="Title 8"/>
          <p:cNvSpPr>
            <a:spLocks noGrp="1"/>
          </p:cNvSpPr>
          <p:nvPr>
            <p:ph type="title" hasCustomPrompt="1"/>
          </p:nvPr>
        </p:nvSpPr>
        <p:spPr>
          <a:xfrm>
            <a:off x="252413" y="1487488"/>
            <a:ext cx="8566149" cy="933400"/>
          </a:xfrm>
          <a:prstGeom prst="rect">
            <a:avLst/>
          </a:prstGeom>
        </p:spPr>
        <p:txBody>
          <a:bodyPr vert="horz" anchor="t"/>
          <a:lstStyle>
            <a:lvl1pPr algn="l">
              <a:defRPr sz="1800" b="1" spc="300">
                <a:solidFill>
                  <a:srgbClr val="574A46"/>
                </a:solidFill>
              </a:defRPr>
            </a:lvl1pPr>
          </a:lstStyle>
          <a:p>
            <a:pPr lvl="0"/>
            <a:r>
              <a:rPr lang="nb-NO" dirty="0"/>
              <a:t>TITTELTEKST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591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Section</a:t>
            </a: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2413" y="1487488"/>
            <a:ext cx="8566149" cy="4245768"/>
          </a:xfrm>
          <a:prstGeom prst="rect">
            <a:avLst/>
          </a:prstGeom>
        </p:spPr>
        <p:txBody>
          <a:bodyPr vert="horz"/>
          <a:lstStyle>
            <a:lvl1pPr>
              <a:defRPr sz="1800">
                <a:solidFill>
                  <a:schemeClr val="tx2"/>
                </a:solidFill>
              </a:defRPr>
            </a:lvl1pPr>
            <a:lvl2pPr marL="742950" indent="-285750">
              <a:buFont typeface="Arial"/>
              <a:buChar char="•"/>
              <a:defRPr sz="1800">
                <a:solidFill>
                  <a:schemeClr val="tx2"/>
                </a:solidFill>
              </a:defRPr>
            </a:lvl2pPr>
            <a:lvl3pPr marL="1143000" indent="-228600">
              <a:buFont typeface="Arial"/>
              <a:buChar char="•"/>
              <a:defRPr sz="1800">
                <a:solidFill>
                  <a:schemeClr val="tx2"/>
                </a:solidFill>
              </a:defRPr>
            </a:lvl3pPr>
            <a:lvl4pPr marL="1600200" indent="-228600">
              <a:buFont typeface="Arial"/>
              <a:buChar char="•"/>
              <a:defRPr sz="1800">
                <a:solidFill>
                  <a:schemeClr val="tx2"/>
                </a:solidFill>
              </a:defRPr>
            </a:lvl4pPr>
            <a:lvl5pPr marL="2057400" indent="-228600">
              <a:buFont typeface="Arial"/>
              <a:buChar char="•"/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19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68194" y="1487488"/>
            <a:ext cx="8621806" cy="4245767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0" name="Footer Placeholder 19"/>
          <p:cNvSpPr>
            <a:spLocks noGrp="1"/>
          </p:cNvSpPr>
          <p:nvPr>
            <p:ph type="ftr" sz="quarter" idx="3"/>
          </p:nvPr>
        </p:nvSpPr>
        <p:spPr>
          <a:xfrm>
            <a:off x="236240" y="11154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Section</a:t>
            </a:r>
          </a:p>
        </p:txBody>
      </p:sp>
    </p:spTree>
    <p:extLst>
      <p:ext uri="{BB962C8B-B14F-4D97-AF65-F5344CB8AC3E}">
        <p14:creationId xmlns:p14="http://schemas.microsoft.com/office/powerpoint/2010/main" val="181505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9"/>
          <p:cNvSpPr>
            <a:spLocks noGrp="1"/>
          </p:cNvSpPr>
          <p:nvPr>
            <p:ph type="ftr" sz="quarter" idx="3"/>
          </p:nvPr>
        </p:nvSpPr>
        <p:spPr>
          <a:xfrm>
            <a:off x="236240" y="11154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Section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716016" y="1487488"/>
            <a:ext cx="4102546" cy="4245767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2414" y="1487488"/>
            <a:ext cx="4032250" cy="4244975"/>
          </a:xfrm>
          <a:prstGeom prst="rect">
            <a:avLst/>
          </a:prstGeom>
        </p:spPr>
        <p:txBody>
          <a:bodyPr vert="horz"/>
          <a:lstStyle>
            <a:lvl1pPr>
              <a:defRPr sz="1800">
                <a:solidFill>
                  <a:srgbClr val="574A46"/>
                </a:solidFill>
              </a:defRPr>
            </a:lvl1pPr>
            <a:lvl2pPr marL="742950" indent="-285750">
              <a:buFont typeface="Arial"/>
              <a:buChar char="•"/>
              <a:defRPr sz="1800">
                <a:solidFill>
                  <a:srgbClr val="574A46"/>
                </a:solidFill>
              </a:defRPr>
            </a:lvl2pPr>
            <a:lvl3pPr marL="1143000" indent="-228600">
              <a:buFont typeface="Arial"/>
              <a:buChar char="•"/>
              <a:defRPr sz="1800">
                <a:solidFill>
                  <a:srgbClr val="574A46"/>
                </a:solidFill>
              </a:defRPr>
            </a:lvl3pPr>
            <a:lvl4pPr marL="1600200" indent="-228600">
              <a:buFont typeface="Arial"/>
              <a:buChar char="•"/>
              <a:defRPr sz="1800">
                <a:solidFill>
                  <a:srgbClr val="574A46"/>
                </a:solidFill>
              </a:defRPr>
            </a:lvl4pPr>
            <a:lvl5pPr marL="2057400" indent="-228600">
              <a:buFont typeface="Arial"/>
              <a:buChar char="•"/>
              <a:defRPr sz="1800">
                <a:solidFill>
                  <a:srgbClr val="574A46"/>
                </a:solidFill>
              </a:defRPr>
            </a:lvl5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7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/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Section</a:t>
            </a:r>
          </a:p>
        </p:txBody>
      </p:sp>
    </p:spTree>
    <p:extLst>
      <p:ext uri="{BB962C8B-B14F-4D97-AF65-F5344CB8AC3E}">
        <p14:creationId xmlns:p14="http://schemas.microsoft.com/office/powerpoint/2010/main" val="2977405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>
            <a:spLocks noChangeAspect="1"/>
          </p:cNvSpPr>
          <p:nvPr userDrawn="1"/>
        </p:nvSpPr>
        <p:spPr>
          <a:xfrm>
            <a:off x="287536" y="296664"/>
            <a:ext cx="108000" cy="108000"/>
          </a:xfrm>
          <a:prstGeom prst="ellipse">
            <a:avLst/>
          </a:prstGeom>
          <a:noFill/>
          <a:ln w="635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u="sng" cap="all" dirty="0" err="1" smtClean="0">
              <a:solidFill>
                <a:srgbClr val="818282"/>
              </a:solidFill>
            </a:endParaRPr>
          </a:p>
        </p:txBody>
      </p:sp>
      <p:sp>
        <p:nvSpPr>
          <p:cNvPr id="11" name="Oval 10"/>
          <p:cNvSpPr>
            <a:spLocks noChangeAspect="1"/>
          </p:cNvSpPr>
          <p:nvPr userDrawn="1"/>
        </p:nvSpPr>
        <p:spPr>
          <a:xfrm>
            <a:off x="8748464" y="296664"/>
            <a:ext cx="108000" cy="108000"/>
          </a:xfrm>
          <a:prstGeom prst="ellipse">
            <a:avLst/>
          </a:prstGeom>
          <a:noFill/>
          <a:ln w="635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u="sng" cap="all" dirty="0" err="1" smtClean="0">
              <a:solidFill>
                <a:srgbClr val="818282"/>
              </a:solidFill>
            </a:endParaRPr>
          </a:p>
        </p:txBody>
      </p:sp>
      <p:sp>
        <p:nvSpPr>
          <p:cNvPr id="13" name="Oval 12"/>
          <p:cNvSpPr>
            <a:spLocks noChangeAspect="1"/>
          </p:cNvSpPr>
          <p:nvPr userDrawn="1"/>
        </p:nvSpPr>
        <p:spPr>
          <a:xfrm>
            <a:off x="8748464" y="6453336"/>
            <a:ext cx="108000" cy="108000"/>
          </a:xfrm>
          <a:prstGeom prst="ellipse">
            <a:avLst/>
          </a:prstGeom>
          <a:noFill/>
          <a:ln w="635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u="sng" cap="all" dirty="0" err="1" smtClean="0">
              <a:solidFill>
                <a:srgbClr val="818282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8748" y="6269236"/>
            <a:ext cx="11049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4212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4" r:id="rId2"/>
    <p:sldLayoutId id="2147483718" r:id="rId3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6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C98968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C98968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C98968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C98968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C98968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>
            <a:spLocks noChangeAspect="1"/>
          </p:cNvSpPr>
          <p:nvPr userDrawn="1"/>
        </p:nvSpPr>
        <p:spPr>
          <a:xfrm>
            <a:off x="8748464" y="296664"/>
            <a:ext cx="108000" cy="108000"/>
          </a:xfrm>
          <a:prstGeom prst="ellipse">
            <a:avLst/>
          </a:prstGeom>
          <a:noFill/>
          <a:ln w="635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u="sng" cap="all" dirty="0" err="1" smtClean="0">
              <a:solidFill>
                <a:srgbClr val="818282"/>
              </a:solidFill>
            </a:endParaRPr>
          </a:p>
        </p:txBody>
      </p:sp>
      <p:sp>
        <p:nvSpPr>
          <p:cNvPr id="9" name="Oval 8"/>
          <p:cNvSpPr>
            <a:spLocks noChangeAspect="1"/>
          </p:cNvSpPr>
          <p:nvPr userDrawn="1"/>
        </p:nvSpPr>
        <p:spPr>
          <a:xfrm>
            <a:off x="8748464" y="6453336"/>
            <a:ext cx="108000" cy="108000"/>
          </a:xfrm>
          <a:prstGeom prst="ellipse">
            <a:avLst/>
          </a:prstGeom>
          <a:noFill/>
          <a:ln w="635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u="sng" cap="all" dirty="0" err="1" smtClean="0">
              <a:solidFill>
                <a:srgbClr val="818282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98748" y="6269236"/>
            <a:ext cx="1104900" cy="292100"/>
          </a:xfrm>
          <a:prstGeom prst="rect">
            <a:avLst/>
          </a:prstGeom>
        </p:spPr>
      </p:pic>
      <p:sp>
        <p:nvSpPr>
          <p:cNvPr id="20" name="Footer Placeholder 19"/>
          <p:cNvSpPr>
            <a:spLocks noGrp="1"/>
          </p:cNvSpPr>
          <p:nvPr>
            <p:ph type="ftr" sz="quarter" idx="3"/>
          </p:nvPr>
        </p:nvSpPr>
        <p:spPr>
          <a:xfrm>
            <a:off x="236240" y="11154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Section</a:t>
            </a:r>
          </a:p>
        </p:txBody>
      </p:sp>
    </p:spTree>
    <p:extLst>
      <p:ext uri="{BB962C8B-B14F-4D97-AF65-F5344CB8AC3E}">
        <p14:creationId xmlns:p14="http://schemas.microsoft.com/office/powerpoint/2010/main" val="30254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4" r:id="rId2"/>
    <p:sldLayoutId id="2147483720" r:id="rId3"/>
    <p:sldLayoutId id="2147483721" r:id="rId4"/>
    <p:sldLayoutId id="2147483723" r:id="rId5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87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27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8571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41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255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Section</a:t>
            </a:r>
          </a:p>
        </p:txBody>
      </p:sp>
    </p:spTree>
    <p:extLst>
      <p:ext uri="{BB962C8B-B14F-4D97-AF65-F5344CB8AC3E}">
        <p14:creationId xmlns:p14="http://schemas.microsoft.com/office/powerpoint/2010/main" val="414295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Section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66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Acapo Them">
  <a:themeElements>
    <a:clrScheme name="Acapo">
      <a:dk1>
        <a:srgbClr val="000000"/>
      </a:dk1>
      <a:lt1>
        <a:srgbClr val="FFFFFF"/>
      </a:lt1>
      <a:dk2>
        <a:srgbClr val="574A46"/>
      </a:dk2>
      <a:lt2>
        <a:srgbClr val="F9F8F8"/>
      </a:lt2>
      <a:accent1>
        <a:srgbClr val="C98968"/>
      </a:accent1>
      <a:accent2>
        <a:srgbClr val="419969"/>
      </a:accent2>
      <a:accent3>
        <a:srgbClr val="74513C"/>
      </a:accent3>
      <a:accent4>
        <a:srgbClr val="B4DBBF"/>
      </a:accent4>
      <a:accent5>
        <a:srgbClr val="C0BBBA"/>
      </a:accent5>
      <a:accent6>
        <a:srgbClr val="9A9290"/>
      </a:accent6>
      <a:hlink>
        <a:srgbClr val="574A46"/>
      </a:hlink>
      <a:folHlink>
        <a:srgbClr val="000000"/>
      </a:folHlink>
    </a:clrScheme>
    <a:fontScheme name="Acapo Windows Office Theme">
      <a:majorFont>
        <a:latin typeface="Avenir LT 55 Roman"/>
        <a:ea typeface=""/>
        <a:cs typeface=""/>
      </a:majorFont>
      <a:minorFont>
        <a:latin typeface="Avenir LT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capo Section">
  <a:themeElements>
    <a:clrScheme name="Acapo">
      <a:dk1>
        <a:srgbClr val="000000"/>
      </a:dk1>
      <a:lt1>
        <a:srgbClr val="FFFFFF"/>
      </a:lt1>
      <a:dk2>
        <a:srgbClr val="574A46"/>
      </a:dk2>
      <a:lt2>
        <a:srgbClr val="F9F8F8"/>
      </a:lt2>
      <a:accent1>
        <a:srgbClr val="C98968"/>
      </a:accent1>
      <a:accent2>
        <a:srgbClr val="419969"/>
      </a:accent2>
      <a:accent3>
        <a:srgbClr val="74513C"/>
      </a:accent3>
      <a:accent4>
        <a:srgbClr val="B4DBBF"/>
      </a:accent4>
      <a:accent5>
        <a:srgbClr val="C0BBBA"/>
      </a:accent5>
      <a:accent6>
        <a:srgbClr val="9A9290"/>
      </a:accent6>
      <a:hlink>
        <a:srgbClr val="574A46"/>
      </a:hlink>
      <a:folHlink>
        <a:srgbClr val="000000"/>
      </a:folHlink>
    </a:clrScheme>
    <a:fontScheme name="Acapo Windows Office Theme">
      <a:majorFont>
        <a:latin typeface="Avenir LT 55 Roman"/>
        <a:ea typeface=""/>
        <a:cs typeface=""/>
      </a:majorFont>
      <a:minorFont>
        <a:latin typeface="Avenir LT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Acapo Theme.thmx</Template>
  <TotalTime>621</TotalTime>
  <Words>3</Words>
  <Application>Microsoft Office PowerPoint</Application>
  <PresentationFormat>On-screen Show (4:3)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LT 55 Roman</vt:lpstr>
      <vt:lpstr>Calibri</vt:lpstr>
      <vt:lpstr>Acapo Them</vt:lpstr>
      <vt:lpstr>Acapo Section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Acapo PowerPoint-presentasjon</dc:title>
  <dc:creator>Acapo</dc:creator>
  <cp:lastModifiedBy>John Doe</cp:lastModifiedBy>
  <cp:revision>92</cp:revision>
  <dcterms:created xsi:type="dcterms:W3CDTF">2013-05-03T07:03:41Z</dcterms:created>
  <dcterms:modified xsi:type="dcterms:W3CDTF">2013-11-22T14:04:16Z</dcterms:modified>
</cp:coreProperties>
</file>